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F7596BD-5B3F-4B1F-AA70-4807C5E550EE}" type="datetimeFigureOut">
              <a:rPr lang="en-US" smtClean="0"/>
              <a:t>2/25/2012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8B1F8F0-F908-471F-A555-14D945BEA3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Expressionism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Sabrina </a:t>
            </a:r>
            <a:r>
              <a:rPr lang="en-US" dirty="0" err="1" smtClean="0"/>
              <a:t>Boivin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of Expressionism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609600"/>
            <a:ext cx="3962400" cy="49530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AR ESSENCE" pitchFamily="2" charset="0"/>
              </a:rPr>
              <a:t>A modernist movement, initially in poetry or painting.</a:t>
            </a:r>
          </a:p>
          <a:p>
            <a:r>
              <a:rPr lang="en-US" sz="3000" dirty="0" smtClean="0">
                <a:latin typeface="AR ESSENCE" pitchFamily="2" charset="0"/>
              </a:rPr>
              <a:t>Started in Germany, beginning of the 20</a:t>
            </a:r>
            <a:r>
              <a:rPr lang="en-US" sz="3000" baseline="30000" dirty="0" smtClean="0">
                <a:latin typeface="AR ESSENCE" pitchFamily="2" charset="0"/>
              </a:rPr>
              <a:t>th</a:t>
            </a:r>
            <a:r>
              <a:rPr lang="en-US" sz="3000" dirty="0" smtClean="0">
                <a:latin typeface="AR ESSENCE" pitchFamily="2" charset="0"/>
              </a:rPr>
              <a:t> century. </a:t>
            </a:r>
          </a:p>
          <a:p>
            <a:r>
              <a:rPr lang="en-US" sz="3000" dirty="0" smtClean="0">
                <a:latin typeface="AR ESSENCE" pitchFamily="2" charset="0"/>
              </a:rPr>
              <a:t>The Scream by </a:t>
            </a:r>
            <a:r>
              <a:rPr lang="en-US" sz="3000" dirty="0" err="1" smtClean="0">
                <a:latin typeface="AR ESSENCE" pitchFamily="2" charset="0"/>
              </a:rPr>
              <a:t>Edvard</a:t>
            </a:r>
            <a:r>
              <a:rPr lang="en-US" sz="3000" dirty="0" smtClean="0">
                <a:latin typeface="AR ESSENCE" pitchFamily="2" charset="0"/>
              </a:rPr>
              <a:t> Munch, 1893.</a:t>
            </a:r>
          </a:p>
          <a:p>
            <a:r>
              <a:rPr lang="en-US" sz="3000" dirty="0" smtClean="0">
                <a:latin typeface="AR ESSENCE" pitchFamily="2" charset="0"/>
              </a:rPr>
              <a:t>(inspired 20</a:t>
            </a:r>
            <a:r>
              <a:rPr lang="en-US" sz="3000" baseline="30000" dirty="0" smtClean="0">
                <a:latin typeface="AR ESSENCE" pitchFamily="2" charset="0"/>
              </a:rPr>
              <a:t>th</a:t>
            </a:r>
            <a:r>
              <a:rPr lang="en-US" sz="3000" dirty="0" smtClean="0">
                <a:latin typeface="AR ESSENCE" pitchFamily="2" charset="0"/>
              </a:rPr>
              <a:t> century expressionists)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332859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>
                <a:latin typeface="AR ESSENCE" pitchFamily="2" charset="0"/>
              </a:rPr>
              <a:t>Expressionist artists try to express meaning.</a:t>
            </a:r>
          </a:p>
          <a:p>
            <a:r>
              <a:rPr lang="en-US" sz="3200" dirty="0" smtClean="0">
                <a:latin typeface="AR ESSENCE" pitchFamily="2" charset="0"/>
              </a:rPr>
              <a:t>Or emotional experience rather than reality.</a:t>
            </a:r>
          </a:p>
          <a:p>
            <a:r>
              <a:rPr lang="en-US" sz="3200" dirty="0" smtClean="0">
                <a:latin typeface="AR ESSENCE" pitchFamily="2" charset="0"/>
              </a:rPr>
              <a:t>The art is distorted in order to evoke moods or ideas.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3810480" cy="487680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AR ESSENCE" pitchFamily="2" charset="0"/>
              </a:rPr>
              <a:t>The styles used in this art, include:</a:t>
            </a:r>
          </a:p>
          <a:p>
            <a:r>
              <a:rPr lang="en-US" sz="3200" dirty="0" smtClean="0">
                <a:latin typeface="AR ESSENCE" pitchFamily="2" charset="0"/>
              </a:rPr>
              <a:t>Painting</a:t>
            </a:r>
          </a:p>
          <a:p>
            <a:r>
              <a:rPr lang="en-US" sz="3200" dirty="0" smtClean="0">
                <a:latin typeface="AR ESSENCE" pitchFamily="2" charset="0"/>
              </a:rPr>
              <a:t>Literature</a:t>
            </a:r>
          </a:p>
          <a:p>
            <a:r>
              <a:rPr lang="en-US" sz="3200" dirty="0" smtClean="0">
                <a:latin typeface="AR ESSENCE" pitchFamily="2" charset="0"/>
              </a:rPr>
              <a:t>Theatre</a:t>
            </a:r>
          </a:p>
          <a:p>
            <a:r>
              <a:rPr lang="en-US" sz="3200" dirty="0" smtClean="0">
                <a:latin typeface="AR ESSENCE" pitchFamily="2" charset="0"/>
              </a:rPr>
              <a:t>Dance</a:t>
            </a:r>
          </a:p>
          <a:p>
            <a:r>
              <a:rPr lang="en-US" sz="3200" dirty="0" smtClean="0">
                <a:latin typeface="AR ESSENCE" pitchFamily="2" charset="0"/>
              </a:rPr>
              <a:t>Film</a:t>
            </a:r>
          </a:p>
          <a:p>
            <a:r>
              <a:rPr lang="en-US" sz="3200" dirty="0" smtClean="0">
                <a:latin typeface="AR ESSENCE" pitchFamily="2" charset="0"/>
              </a:rPr>
              <a:t>Architecture</a:t>
            </a:r>
          </a:p>
          <a:p>
            <a:r>
              <a:rPr lang="en-US" sz="3200" dirty="0" smtClean="0">
                <a:latin typeface="AR ESSENCE" pitchFamily="2" charset="0"/>
              </a:rPr>
              <a:t>Music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14352" y="533400"/>
            <a:ext cx="3931920" cy="438607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AR ESSENCE" pitchFamily="2" charset="0"/>
              </a:rPr>
              <a:t>Franz Marc, </a:t>
            </a:r>
            <a:r>
              <a:rPr lang="en-US" sz="3200" i="1" dirty="0" smtClean="0">
                <a:latin typeface="AR ESSENCE" pitchFamily="2" charset="0"/>
              </a:rPr>
              <a:t>Fighting </a:t>
            </a:r>
            <a:r>
              <a:rPr lang="en-US" sz="3200" i="1" dirty="0">
                <a:latin typeface="AR ESSENCE" pitchFamily="2" charset="0"/>
              </a:rPr>
              <a:t>F</a:t>
            </a:r>
            <a:r>
              <a:rPr lang="en-US" sz="3200" i="1" dirty="0" smtClean="0">
                <a:latin typeface="AR ESSENCE" pitchFamily="2" charset="0"/>
              </a:rPr>
              <a:t>orms</a:t>
            </a:r>
            <a:r>
              <a:rPr lang="en-US" sz="3200" dirty="0" smtClean="0">
                <a:latin typeface="AR ESSENCE" pitchFamily="2" charset="0"/>
              </a:rPr>
              <a:t>, 1914.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489448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200" dirty="0" smtClean="0">
                <a:latin typeface="AR ESSENCE" pitchFamily="2" charset="0"/>
              </a:rPr>
              <a:t>August Macke, </a:t>
            </a:r>
            <a:r>
              <a:rPr lang="en-US" sz="3200" i="1" dirty="0" smtClean="0">
                <a:latin typeface="AR ESSENCE" pitchFamily="2" charset="0"/>
              </a:rPr>
              <a:t>Lady in a green jacket</a:t>
            </a:r>
            <a:r>
              <a:rPr lang="en-US" sz="3200" dirty="0" smtClean="0">
                <a:latin typeface="AR ESSENCE" pitchFamily="2" charset="0"/>
              </a:rPr>
              <a:t>, 1913.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3869872" cy="270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762000"/>
            <a:ext cx="3343003" cy="339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Ernst Ludwig Kirchner,</a:t>
            </a:r>
            <a:br>
              <a:rPr lang="en-US" dirty="0" smtClean="0"/>
            </a:br>
            <a:r>
              <a:rPr lang="en-US" i="1" dirty="0" smtClean="0"/>
              <a:t>Self-Portrait as a Soldier, </a:t>
            </a:r>
            <a:r>
              <a:rPr lang="en-US" dirty="0" smtClean="0"/>
              <a:t>1915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685800"/>
            <a:ext cx="3673929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>
                <a:latin typeface="AR ESSENCE" pitchFamily="2" charset="0"/>
              </a:rPr>
              <a:t>What do you see in the picture?</a:t>
            </a:r>
          </a:p>
          <a:p>
            <a:r>
              <a:rPr lang="en-US" sz="3200" dirty="0" smtClean="0">
                <a:latin typeface="AR ESSENCE" pitchFamily="2" charset="0"/>
              </a:rPr>
              <a:t>Why do you think its there?</a:t>
            </a:r>
          </a:p>
          <a:p>
            <a:r>
              <a:rPr lang="en-US" sz="3200" dirty="0" smtClean="0">
                <a:latin typeface="AR ESSENCE" pitchFamily="2" charset="0"/>
              </a:rPr>
              <a:t>Purpose of hand missing?</a:t>
            </a:r>
          </a:p>
          <a:p>
            <a:r>
              <a:rPr lang="en-US" sz="3200" dirty="0" smtClean="0">
                <a:latin typeface="AR ESSENCE" pitchFamily="2" charset="0"/>
              </a:rPr>
              <a:t>Woman?</a:t>
            </a:r>
          </a:p>
          <a:p>
            <a:r>
              <a:rPr lang="en-US" sz="3200" dirty="0" smtClean="0">
                <a:latin typeface="AR ESSENCE" pitchFamily="2" charset="0"/>
              </a:rPr>
              <a:t>Face?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</TotalTime>
  <Words>131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Expressionism</vt:lpstr>
      <vt:lpstr>Start of Expressionism</vt:lpstr>
      <vt:lpstr>  </vt:lpstr>
      <vt:lpstr>Art</vt:lpstr>
      <vt:lpstr>Ernst Ludwig Kirchner, Self-Portrait as a Soldier, 1915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Expressionism</dc:title>
  <dc:creator>josh</dc:creator>
  <cp:lastModifiedBy>josh</cp:lastModifiedBy>
  <cp:revision>5</cp:revision>
  <dcterms:created xsi:type="dcterms:W3CDTF">2012-02-25T15:00:10Z</dcterms:created>
  <dcterms:modified xsi:type="dcterms:W3CDTF">2012-02-25T15:44:00Z</dcterms:modified>
</cp:coreProperties>
</file>